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2" r:id="rId2"/>
    <p:sldId id="453" r:id="rId3"/>
    <p:sldId id="454" r:id="rId4"/>
    <p:sldId id="455" r:id="rId5"/>
    <p:sldId id="456" r:id="rId6"/>
    <p:sldId id="440" r:id="rId7"/>
    <p:sldId id="441" r:id="rId8"/>
    <p:sldId id="442" r:id="rId9"/>
    <p:sldId id="443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33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10" r:id="rId66"/>
    <p:sldId id="304" r:id="rId67"/>
    <p:sldId id="305" r:id="rId68"/>
    <p:sldId id="306" r:id="rId69"/>
    <p:sldId id="307" r:id="rId70"/>
    <p:sldId id="308" r:id="rId71"/>
    <p:sldId id="309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34" r:id="rId96"/>
    <p:sldId id="335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457" r:id="rId136"/>
    <p:sldId id="458" r:id="rId137"/>
    <p:sldId id="459" r:id="rId138"/>
    <p:sldId id="375" r:id="rId139"/>
    <p:sldId id="461" r:id="rId140"/>
    <p:sldId id="460" r:id="rId141"/>
    <p:sldId id="462" r:id="rId142"/>
    <p:sldId id="488" r:id="rId143"/>
    <p:sldId id="376" r:id="rId144"/>
    <p:sldId id="377" r:id="rId145"/>
    <p:sldId id="463" r:id="rId146"/>
    <p:sldId id="464" r:id="rId147"/>
    <p:sldId id="465" r:id="rId148"/>
    <p:sldId id="489" r:id="rId149"/>
    <p:sldId id="490" r:id="rId150"/>
    <p:sldId id="466" r:id="rId151"/>
    <p:sldId id="467" r:id="rId152"/>
    <p:sldId id="378" r:id="rId153"/>
    <p:sldId id="379" r:id="rId154"/>
    <p:sldId id="468" r:id="rId155"/>
    <p:sldId id="469" r:id="rId156"/>
    <p:sldId id="470" r:id="rId157"/>
    <p:sldId id="471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EM Useful Links-Admin" id="{AE11947B-52ED-4FA4-8658-B59FD04FAB2B}">
          <p14:sldIdLst>
            <p14:sldId id="452"/>
            <p14:sldId id="453"/>
            <p14:sldId id="454"/>
            <p14:sldId id="455"/>
            <p14:sldId id="456"/>
          </p14:sldIdLst>
        </p14:section>
        <p14:section name="AEM Links URL" id="{DDBF6863-6FCD-4B79-9D78-1D185CA882CB}">
          <p14:sldIdLst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</p14:sldIdLst>
        </p14:section>
        <p14:section name="Sizing,Performance,Monitor" id="{0A980C7E-417D-4256-BA01-BF4BD2455F2B}">
          <p14:sldIdLst>
            <p14:sldId id="33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Performance - Disk Usage" id="{BF7E4F4F-997D-4681-B1F5-9CB6419653F4}">
          <p14:sldIdLst>
            <p14:sldId id="270"/>
            <p14:sldId id="271"/>
            <p14:sldId id="272"/>
            <p14:sldId id="273"/>
          </p14:sldIdLst>
        </p14:section>
        <p14:section name="Performance - Optimizing JVM" id="{7844A8B9-5EC8-4B10-B12F-757A12F2E04E}">
          <p14:sldIdLst>
            <p14:sldId id="274"/>
            <p14:sldId id="275"/>
            <p14:sldId id="276"/>
            <p14:sldId id="277"/>
          </p14:sldIdLst>
        </p14:section>
        <p14:section name="Troubleshoot" id="{5AB31B27-B347-4C2B-8598-49CE0222B444}">
          <p14:sldIdLst>
            <p14:sldId id="278"/>
            <p14:sldId id="279"/>
            <p14:sldId id="280"/>
            <p14:sldId id="281"/>
          </p14:sldIdLst>
        </p14:section>
        <p14:section name="Performance Online Compaction" id="{50BEE991-5E57-42A6-8261-5A967954DF2D}">
          <p14:sldIdLst>
            <p14:sldId id="282"/>
            <p14:sldId id="283"/>
            <p14:sldId id="284"/>
          </p14:sldIdLst>
        </p14:section>
        <p14:section name="Performance-Post upgrade check" id="{4B2167B6-CDE9-4B8E-8335-D97DE7C42CAA}">
          <p14:sldIdLst>
            <p14:sldId id="286"/>
            <p14:sldId id="287"/>
            <p14:sldId id="288"/>
          </p14:sldIdLst>
        </p14:section>
        <p14:section name="Performance Monitoring" id="{9642D03B-13D5-4E54-A02F-CA4B80FDE1A0}">
          <p14:sldIdLst>
            <p14:sldId id="289"/>
            <p14:sldId id="290"/>
            <p14:sldId id="291"/>
            <p14:sldId id="292"/>
          </p14:sldIdLst>
        </p14:section>
        <p14:section name="Security,runmode" id="{2FA8C844-C1B9-40F3-82E0-985D1595C41E}">
          <p14:sldIdLst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Security-Password change" id="{A15EBCA2-586B-4279-8D6D-C8D319809671}">
          <p14:sldIdLst>
            <p14:sldId id="299"/>
            <p14:sldId id="300"/>
            <p14:sldId id="301"/>
          </p14:sldIdLst>
        </p14:section>
        <p14:section name="Security-SSL" id="{AA7960FD-3125-4A01-A6AD-3BE00E762B63}">
          <p14:sldIdLst>
            <p14:sldId id="302"/>
            <p14:sldId id="303"/>
            <p14:sldId id="310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Security Disable Dev Bundle&amp; Debug" id="{0835E330-4846-4DE5-981A-0B377922BB07}">
          <p14:sldIdLst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Security-Customize Errors" id="{514367FC-46DC-49F1-B73A-96EB22A69D34}">
          <p14:sldIdLst>
            <p14:sldId id="318"/>
            <p14:sldId id="319"/>
            <p14:sldId id="320"/>
            <p14:sldId id="321"/>
            <p14:sldId id="322"/>
          </p14:sldIdLst>
        </p14:section>
        <p14:section name="Security Config Dispature" id="{6E2D3DC4-C55A-4C2B-BB10-746C90A0EE7B}">
          <p14:sldIdLst>
            <p14:sldId id="323"/>
            <p14:sldId id="324"/>
            <p14:sldId id="325"/>
            <p14:sldId id="326"/>
          </p14:sldIdLst>
        </p14:section>
        <p14:section name="Security - Enable Authentication" id="{F81BDAE1-7C3B-49FE-B33D-CD51E26AC217}">
          <p14:sldIdLst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Security - XSS-Cross, Riskes" id="{20A45214-6821-40AB-B369-1C1E04A92B8F}">
          <p14:sldIdLst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Security - injection Attach- SQL" id="{46A86679-4136-415C-9F4A-1657A6BD87D8}">
          <p14:sldIdLst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Security - Service User" id="{D1E801B2-5B53-488E-ADDC-8F93106BC24D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LDAP-Installing Apache Directory Studio" id="{EF52EB31-B588-4B0D-ABE5-0D747A637681}">
          <p14:sldIdLst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LDAP-Configuring the LDAP Identity Provider" id="{22E78D1B-26CD-40A4-B61E-BDA637D8D9CB}">
          <p14:sldIdLst>
            <p14:sldId id="367"/>
            <p14:sldId id="368"/>
          </p14:sldIdLst>
        </p14:section>
        <p14:section name="Ldap-Configuring the Synchronization Handler" id="{C0CE94C0-DB18-4F80-9C72-508D23D0C461}">
          <p14:sldIdLst>
            <p14:sldId id="369"/>
            <p14:sldId id="370"/>
          </p14:sldIdLst>
        </p14:section>
        <p14:section name="LDAP-Identifying the LDAP Best Practices" id="{1F99DFF1-A13E-4A8E-9CB4-39F834243C87}">
          <p14:sldIdLst>
            <p14:sldId id="371"/>
            <p14:sldId id="372"/>
            <p14:sldId id="373"/>
            <p14:sldId id="374"/>
            <p14:sldId id="457"/>
            <p14:sldId id="458"/>
            <p14:sldId id="459"/>
            <p14:sldId id="375"/>
            <p14:sldId id="461"/>
            <p14:sldId id="460"/>
            <p14:sldId id="462"/>
          </p14:sldIdLst>
        </p14:section>
        <p14:section name="LDAP-Setting Up Single Sign-on" id="{881B6C38-C215-48B8-933A-00874D7B6C31}">
          <p14:sldIdLst>
            <p14:sldId id="488"/>
            <p14:sldId id="376"/>
            <p14:sldId id="377"/>
            <p14:sldId id="463"/>
            <p14:sldId id="464"/>
            <p14:sldId id="465"/>
            <p14:sldId id="489"/>
            <p14:sldId id="490"/>
          </p14:sldIdLst>
        </p14:section>
        <p14:section name="LDAP-Removing Adobe Experience Manager Sign-out Links" id="{96301F96-3388-4749-A5BA-B04FB80C845D}">
          <p14:sldIdLst>
            <p14:sldId id="466"/>
            <p14:sldId id="467"/>
            <p14:sldId id="378"/>
            <p14:sldId id="379"/>
            <p14:sldId id="468"/>
            <p14:sldId id="469"/>
            <p14:sldId id="470"/>
            <p14:sldId id="4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8986-9D4C-4E09-A682-620E17280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45F56-138B-4B74-AA30-1C5D1937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DEA09-71C4-4019-B549-21BB7269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CD162-7AF6-4824-B87C-7FF79887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297BB-65E7-4BAB-9F2D-57E90C57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3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DBD0-2688-4D7D-8CBF-EEEBA3BD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CC4D0-31AC-4FA2-AF02-C24D0A580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00516-EB9F-4EEF-9F69-0BFEE221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085D-48E8-4D94-827C-DD7C1D5D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E80CB-4F97-434A-8124-9B9419F4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5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4D663-87DE-44C7-AF21-BC9756B678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93C0A-ADB0-4330-BB61-00EAF2501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3126-071C-4C9C-8291-93F219AC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3FDA-9DE9-4AD7-911C-7DDEE1A4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0CCEF-10AC-4F0F-8AC6-53E0DD3D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15DB-D9EF-4B00-B084-20942CD8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F9890-C973-47FF-A361-C7D48897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46DDE-CB26-4E8B-8B72-319CB1A3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3F4FA-7082-4E97-A7AA-DADCD31B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8A770-F116-45DE-9DE4-4D2001DF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6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827A-13F2-4B59-8B35-9DD84F8A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43BE-90CC-474E-AF23-D78329AF4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7E9BB-C8C8-4795-8507-A855BF44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86B4-07F0-48FD-9D24-0BBD1DBB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A604B-B90C-4705-97A5-22E555ED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8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94B8-322F-432B-832D-B972FCC7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5A75-6F1D-4985-8A4F-2B8A32C8C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1D6E2-2366-4C12-9137-A3C7DD0EC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1C06E-160E-4521-A4C8-9394DACE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C02F7-013B-42EB-A931-FEE13DF5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9D715-1791-4615-A0DF-103A0DC8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3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10E4-A6BA-446B-A540-39EA5D1E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403E3-3AE0-4A1E-8CAA-622FCFAF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49390-37C3-4A36-B5DE-06918320F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12525-4825-4523-BD62-8B038482C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ABD6D-5757-4101-9C08-D889D2305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1D275-02BC-4CAB-8E2A-003BC646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F6B596-C731-4F91-9601-87CAB89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17AFD-3848-419F-94C6-7858BE11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26D6-2130-4B67-8E03-A2DC4CDF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AFBDD-0A2F-4040-A461-888BB159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DCDD-259B-4AF5-8B84-C84198CA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5F6B-D739-4939-BE03-2F691524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9CF3B-5B03-4C7B-9DB8-0BF54B58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FFA96F-1550-4EEF-96ED-EA807BE2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AC52-CCA6-4BD2-B090-E1C670DA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8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62EB-E173-4AA6-8EB0-842C6690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FD504-1A82-442A-B465-271B466DF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94C9A-545B-4EF8-9639-8381A079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8A91B-2085-417A-99C7-484D95B2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84F5D-903A-4F9A-95B4-2EE4EB8E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BE3C5-B7F0-4462-AEBA-72D1C924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6457-3147-4A97-A59B-0528E75C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6C2B2C-BD26-43BF-AE1E-64C57861E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86934-0668-4791-A0D8-2BECC6FEB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10FAA-09C5-4D7C-8CD0-F566C08F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2A352-3F52-4CBE-8E23-2D31320E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D8B2C-FE19-4BE9-B999-C85690BE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0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C5B268-F3FB-4B4E-93C0-0363E305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D82D-0971-4A20-AA93-AB5073C3B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5DDF-6A89-4F95-8876-59673F44F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9C102-C8E1-4115-8F6E-AE48DC74F57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BBB3F-89FC-40B7-823A-A88777358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D0528-A79A-4CF6-98C4-B3EBA8E8B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B937-9531-4BC5-8326-FD1273F46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AB9-E85C-43DD-AB5A-48FAE426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DC4C6-810A-4F36-AE0D-46BF12E9A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F1EB9-E502-4C62-B74E-24BF9E92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6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6E9D-0CA2-4D00-9E8E-3BFDD1E7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F66E-6FF0-4C48-ADF6-1E3207460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BF606-DD48-4F01-904C-3CC3215C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8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AFC5-6B48-4BCE-8F37-94750EBE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29C2-EEEC-4F75-84E3-E87F451EB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5DBDE-CEBA-48FA-9964-50C573D9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006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DB33-113C-401B-B02A-C8965035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5BA93-4EEB-41A1-9158-93B3D5DC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9B3DA-68CE-4710-88F1-A6E4380F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12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5EB4-FED0-4B4A-9535-4F2F2B5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9609-C255-401C-8259-E3E3D09F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97DFE-4FC2-4884-BFDC-945B66DA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939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56FA-19D0-454A-BF09-2E79F155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40517-1821-44E3-808B-CC2A90BE1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584E1-6009-4608-BDA0-BB63BC0C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183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A9D0-B71A-4A50-9C4C-69EB27BA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44FF-F10A-4093-9CCE-683C50353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F6AC7-112A-47FE-987F-0044CC8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15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635B-DE21-4771-876D-A5893788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DC3C8-59C7-4079-8041-39AE304FC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40597-12CF-465E-8D5F-5AF9C9F2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714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4068-7FAD-4596-BEE4-CD9B1FBA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D4521-D25B-4E58-B286-399B2F11B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2D1D7-F311-47AA-9DEE-49D3331C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086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67B8-8F6F-4F1F-B2C3-0FC2CFF2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D054-1782-462E-B5AF-888676A12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9D9D-4E4D-4C72-8F93-5FB27129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345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3992-6F68-4759-A800-90AF09FD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7EB4-23B1-4E4B-9DA2-5637BD8B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A2E3B-2A8B-442A-86B4-C52194CE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73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AFB1-EF17-4933-94C4-7B30A9C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55243-4718-454A-9426-F6209922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EA02D-717E-4322-8F07-8A66D52F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AB36-C50D-438D-8E1B-363B8434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4B24-29B5-4BCA-B787-A6759EB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447F3-45E1-4DDA-A034-A869B7C4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402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2D51-1C31-4C72-88EB-B5E18BC0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7D283-F2F0-413D-8A26-958B36267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B0096-02FD-4E9F-99BD-9CCFBD4D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83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D30C-25BE-46AA-9013-07A8CCDF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6567D-9219-4BC9-B40D-F2AE5EBCC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303E5-BF3C-4B3B-B61E-42E6E72F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9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EC53-5A90-4BEA-952F-875D871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F8AF5-571B-45CD-B3D6-F4F722FBB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BF03A-78A9-4A2F-AB79-4936D63F2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18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2BA4-A3CB-489C-BB57-26809839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986A8-A3EE-48D8-ABA3-30A36A02B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5CCA1-0074-4FD2-A9FF-EC09D0C3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376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8BE7-F1F3-41E8-9207-05E499FC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02A0-A6FF-4D20-85DA-2FC8CF1FF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40EF4-949E-4BC4-BF09-9290866B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58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8EB0-7613-4CF9-9852-5FDD9CD8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3281A-DD4C-4727-9581-4CBD39E32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6EDB6-0389-46F0-ADF9-77AFEC40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676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EB01-FC0D-43FA-B525-0CAE1F95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58A75-DB57-4E27-B4AA-9304DB95A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6DDA8-DD17-4B43-8B05-684913C4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46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C360-F444-4D82-8704-461DA43F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364C6-D8BF-4081-B9C0-F81CDDEF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D798A-7004-4278-A417-1563F60A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67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3EF7-FFA6-44C2-948D-4F7988DA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A1D48-E311-4CE2-A124-FC9B8B394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2548A-C8FF-4DBF-A663-CC71F8CE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649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5ABF-60AC-4DEF-8182-8E3366B2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628F-D653-4BDA-88A9-925B460E6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83B44-6796-4400-B298-F5F8EADE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75221-C3DA-4A1B-B6C3-A3F90770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6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AEED-AA2C-49E0-9E2A-A732F3BE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E24C-6A52-45A5-9E53-8627C6552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87723-6DCC-4987-B24E-A9A80E11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281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862E-77C6-4A50-9F70-A5038FAE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4AC0-B234-4944-943C-A3A818C7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7D4A3-C0F0-43A8-95D8-441B4135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33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7986-E322-4DAB-BA9B-2CFB22DB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3C010-65D7-4BB8-9802-25C292B57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2C6F3-8FA4-4411-8959-8ECC285C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83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CFC1-FE9D-4C67-8447-99564227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BF877-57D7-4F44-8A75-A74347BC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73812-A5B2-4CFE-BEEB-DBBC2236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807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910E-6FF6-4F00-BCAA-1C484AA4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7163B-45C2-4860-B35D-5CF1E2179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489EA-D6D0-4EF5-AEF3-DBA0C22F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96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1E0B-7F4A-463A-8007-A3DE2EB8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EAD9-B567-4CA9-880C-04A2A125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95A3F-F199-4D04-A3F9-F6B96FAA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249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EF23-A448-47FF-A8EE-2D73142F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2850-8F63-41DE-B52D-37E8B8434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07866-42D2-4AD6-8D93-BECC6B90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204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8465-3377-49FA-B355-75FC5C1C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AA6AA-EDD2-46AC-837B-64F9E1CC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3B8C3-4A3C-49B2-95A5-454BF18F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571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6201-A272-4EE3-9B63-7B04DDBE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9A1A3-895E-4E34-A01F-05FCADEB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196D9-6FC2-4B5E-A39A-0EA0B549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868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F45E-8619-4793-9B1C-DACBD94A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5BE0C-D19A-44E7-BA79-BEFDEC3A3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70FC-EBC2-48F7-BB43-A69CAB4B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447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7F6D-F41D-496D-83C8-CA1E186A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1693-E43D-4F90-9853-2657CE3CA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62CA9-1F77-48E5-86F8-C32A8CD7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1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0379-D730-4798-8567-5535FCFF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38CAF-42C3-4AD8-8F8F-1DEA2F9CC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1D326-22C3-4AAE-9AAE-C33A8B31B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02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7780-10D9-4D83-AA29-F3EAC75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1B6F4-597D-4EE3-A31E-C5CACABC0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90FE8-E254-49C5-8244-F0422CDE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72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DB0E-D590-459A-B348-0C008D53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4DDDF-9453-452D-BD5D-E7F7ED787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FEC65-3B6C-4206-ADC5-60B5EC7F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66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E650-E799-45F5-9EB6-EBC4487C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9CE2B-B296-4C5B-8B24-15322C764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12A19-5EA1-48DA-ACBC-DB8DE01E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011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E81D-3FB7-4D4C-A7B0-40BE732A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2D6E-BF9D-4628-B00D-988135F5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582C9-0D2B-47DA-8CC1-6A256502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377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A935-042F-4843-A1C3-345D05E1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6CD3-EECC-49D2-A9A8-56F35732F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5BBD2-90EF-4C6F-BA4E-B001513D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307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0001-EC3A-47C1-9527-A5252850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0673B-3027-44A2-BD94-4C94497BC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4B4BC-59EE-4C44-975D-EB8B747C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089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E0B1-AA4C-43DB-8062-68741747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9E263-060B-44F0-B2D9-A43C6A4A3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73A4-36DF-49DD-9F5E-FF5CAE80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722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63CE-31DB-47E2-853D-3B8EAD1C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1095D-18AD-472A-BA25-7CC34ED69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91C54-B669-41A2-BB86-91829840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567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8865-B35C-4EBF-81D7-9EA2F3E3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1488A-0728-41FE-A3C0-D48B9413C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E0B0F-5DC6-43C8-AA72-1C88223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301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3863-2877-4D11-A0BB-66E2B84F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1491-9760-4A33-92B6-3A24E38B3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B22DC-B92C-4AA0-8F89-C6518A32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2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FC4E-2A0D-43D7-A175-0E119CE3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F9BC-573D-4885-AD42-78F51B3DD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768E6-76F2-4946-82EF-B0BF6C0A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927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342A-1A8B-4264-9DC1-C9ED9286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0544-09FC-475F-9401-D51648AA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711C2-677D-40D7-AB3C-914EA96B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593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A6E3-570A-4FF6-BA74-A05CEEAB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DF1C-237D-4A04-A10E-F71911EC3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22F39-59C0-4972-9C33-A13BF7A5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73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21E3-B947-4B90-9652-98926F7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7AA6-8C26-4E16-BA7B-9DBCD303D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78B45-F5D4-4FFC-AA12-AEE30D9A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053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F621-3FEA-431D-961F-62EC2D13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2427-62F1-43FC-AE70-D6D9FEEE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00ABD-A5AC-486C-9F1D-089D46D0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099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338D-207A-4139-951F-C16A9534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E7026-67A9-49E5-8B14-50D8C035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EF26-0178-4E0F-9475-268EF7D1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304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9B13-2A79-4CD4-9E59-02202051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7A68F-234F-48C0-8647-2137AA577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52B82-0F33-4904-BA5C-8C48D68F0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9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02F4-DDC1-4CFA-9F23-7A4E98BC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946B5-FCD9-492F-A3B4-B3CA9CCA7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2F0E2-F1EF-45F3-A7FF-823898C6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129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A929-FBD8-413D-B179-D41172AF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B5C4F-9EC1-4CC6-A511-2761CD062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FBD51-29D9-408B-8BEF-423244AF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58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896C-2DB5-46C3-A495-8EDB3751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DB969-65CC-4DB5-9602-0EFE17EB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2FC38-85EE-4DAA-B0D6-673F432D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197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69EA-E1E7-417E-BAFF-1DE60919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23EB5-E348-4C13-9736-20ED3A3EF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57C2F-5E0E-4221-9B7E-3DDA41EE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1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A717-23E9-4C46-8B98-4F160E82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DD2C-3B83-42D7-A573-BBDD0A164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8CE4F-9CA1-4434-A6EE-71E5584D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86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8314-8E6F-4AD8-B89C-563D5F61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8044A-EE8D-40AE-9F30-1F7606263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FB47E-D3B2-423B-B0D6-053DA69B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84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80D7-BE8D-4F57-92BA-81A4F476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5F4E-7442-4646-8A79-15D20D543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FEEF-17EC-4384-BC88-42C6C4CA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47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986A-1BDC-4197-8B87-C26B85EB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81B9F-3662-4762-99E8-9C3DC6B60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48A58-DC07-452C-B739-A0C41F80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71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E6F6-2544-4C11-AF65-25FCE37E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F2A9-F90D-4BE3-83AA-A1E01C10C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88077-4824-43F4-96A4-47B764BB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73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8539-206B-4170-B07A-83EE4781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A66B-3682-4D80-A9D9-D8EFB51C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4B8BA-C102-4430-BBDE-F6319087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922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A732-39D0-4703-8602-BF1CFBD4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7D07-20C9-4228-A82A-78146C3B9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B8F0D-8D34-4BED-A163-54024E39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766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2F7E-05EF-4C59-BF60-D015EB02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26FCD-CA7B-464B-9D27-78F32BDE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6DC71-19E8-4186-B242-227076EE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75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9D4D-7D89-4A22-AD2F-D47520138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8E7-E1C1-43F9-ABCB-E2FE8A3E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DF736-99B6-420C-A679-EC23C46D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78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2440-76D1-45E6-9107-9B0EF006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638BC-886B-4872-95A4-F894EA6B7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E1E83-D6B5-4A76-AA85-554E0FA4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0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25C2-4796-44EC-B600-1ABFE86A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599BF-3D69-42DE-AEFE-1819EE203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563F1-F0AA-4392-A53F-DCBC8575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79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D24F-9E91-4680-946F-8DB182B7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7E19C-ADFF-4CB9-8CC3-804472289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A01D2-411E-4FC8-B6C8-A83DE4258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1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1D0B1-A5F3-43A2-B68F-82EAC192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8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7DCB-7E51-490E-A22F-F6DF0CE5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5A33E-B265-496C-8F0A-A4FEDC66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9AC93-22E6-433B-A3D5-ABE59335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4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B5CBA-B204-4028-B506-1717F713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68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83799-6BA4-4DB6-BE56-F6D4E707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40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345453-E856-4938-B913-EE60C6D4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952188-AD49-4741-AD01-FE4E9037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5D5A2-5789-4AEE-BB81-5900C6FB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6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70E372-EBFC-413A-80A2-F45F7AAE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5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FBD117-D10C-4979-A4A0-11EF6B3C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0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69202-C039-4024-98C8-693C25F6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8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ABCEB-CC14-4946-AC82-6CEEEE9C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87F1E-4855-4184-8896-96ABFA476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22AC-92F8-44BC-B5D6-06360F40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5736-3295-4ED6-A1ED-C10EFFD0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BC732-3018-42B5-BCD2-82C61D9DD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3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0DF02-1F46-407C-B526-874B1E92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8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DBA52-406E-43D8-8C3E-48886A87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2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2339A-B63B-4037-A97A-1919E336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70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02FDE-BD0F-4DE2-B476-07D6F0E8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85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F1E897-A144-41EE-8D2E-98E33AB10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18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8EC61-E95C-4E6D-BB4B-C419941B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0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6FC97-C986-4437-A97F-322AE590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71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4F4AF8-D647-4898-806C-30DF6C01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69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C4858D-8103-4574-91F9-ADC90E08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06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A1572-B999-4DEA-92C5-757A2535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268D-E957-4B67-87D6-502226B0E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A1DE-F30A-4394-8CF7-D3E78F6E4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6C5B2-1C0D-4357-8458-4E5BD88C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93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B40247-8582-49FF-B688-C39E5089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3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F3755-9CE1-40B7-9A5B-72CC6512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9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9D746-F259-4219-A8C6-44C565780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20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1280A-E230-4B7E-8B9C-AAC75802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45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4C204-D229-4B08-8FEF-406274AF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1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7CD336-0C3E-4B3A-88D6-0D710E436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9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A3A1A-1F0A-4B19-A295-549CE425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8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64934F-3178-4ADC-949D-2218893C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30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4B6CA-FBCE-41E1-B6A3-95C32C9B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12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0D82C-AB3B-4974-AE6D-D4AAFB30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1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E61B-4536-405D-B761-72415CDE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EC86-9E45-406B-82AA-000F9EBA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A534A-B3A6-4279-A714-3567E897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12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B7FE9-7F20-4ABF-B78A-1F5DB57A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0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26182-EA7A-42B4-A551-517D820E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40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2975BA-C235-4FE3-9E14-8538AAED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69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83FD2-1A04-4644-89FA-139EB50C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02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17A52A-4546-489B-B3CF-9922EF08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52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F553B8-AB60-4A9B-B1D6-81732B55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5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976D5-4227-4EEA-A151-944FD993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45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C7CCF1-DD23-4F70-A266-E2F9E788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0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830EDE-CFC8-4CA7-A6D3-0355A917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87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78BA8-4BAF-4C39-9DC9-74405613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7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4B12-FCE9-4B08-9DC5-BA7C6C2E3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9E7C0-5F0B-4CF3-BC9C-0AE53C1DD7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EBB24-6377-4867-BC38-296AAE7F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0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2AC31-AEF8-487C-ADF2-5C8DA1BE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60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BAD3CF-073E-48BF-8B10-0A25B7E77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0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DFF52-C628-482F-8A79-DA0643B9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86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13870-F840-4C7C-AAF3-81A872AF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47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6392B-432C-490C-AC53-80F90C5E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66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DCE67-B9C1-4F63-9FF2-36B23700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07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EF42C9-04AE-46FB-86F3-279A0331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6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D48010-0647-4C3E-9EFE-C8120117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2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2EAC7F-7B1B-4C13-9E49-4C1D9C22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8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2432A-865B-4456-B5D0-4EA4F46F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8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7E33-1369-47A7-AE1D-2DAE314F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2307-F691-4276-A6D3-D85E6F920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2C056-86A3-4E49-BA85-A8ACC9BC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65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C18B-9482-4BE6-B369-393E4533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4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22A38-5F76-431B-9400-5AD42A73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79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C6989-2FC5-471A-8CA3-37DA6B5D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27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759B0-A6DF-4DAF-B311-40BF79781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68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DC9DFC-5F51-42DE-9430-8D5B0D72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68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FBFCBF-807F-4766-AEB2-27D552F3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024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3AC18-A652-429C-8298-AB9715B4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775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560584-AC89-4E2F-AFC8-25402DCD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00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98B8A-7C7C-4AE8-916E-DEA4C677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7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11A32-986A-4460-94C6-A84DA6AD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9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2D65-099E-49C8-BAA7-AD84288F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906F6-4726-4A43-B365-BBF991675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F35E4-F4CE-47D3-BDE3-760F79D7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79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F5822-918C-40D7-AA7F-82B616FC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219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880BF2-9F29-4F83-A84B-304D46E5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031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78F9E-A3AE-4893-8DA6-8BF65383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42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524DC0-5189-4BA4-A679-32434B92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963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BC82C-D1F1-4C9C-BB32-06424F5B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246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300EA-8ADA-40F2-98E2-27DAFC6B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70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2327EF-2358-439C-8D4D-72C7ED3C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8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52B18E-4374-4F75-8A86-EFED8556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218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4A237-ED2C-457B-B025-5B3D0AE8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512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1BACB-D1E5-4802-9D05-1134700F0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4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501F-A055-423D-B125-6FEB79BF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4DE9A-26A9-4828-A11F-54BD2CF5C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5FE7A-C7D1-4F0F-89CE-93A0FC5D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03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7A730-F8A8-494C-AEDD-B29F439E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9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20661-ACAB-495A-91B1-5ECBF6FF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89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D73D4-DE2D-474C-83E7-C37C3832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68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380B84-B4D4-439F-8B3D-AEBCED05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953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CA709-7C5A-4F08-80E9-40F38497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36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111FEE-5932-48E4-9AE3-791C5442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33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6D513-A1A2-44D1-9272-84D3CA26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77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9280-9559-4A42-8E6F-CB13CFC1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0475-F4C5-49C1-9DB2-6BEB011D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C1BA6-5B0E-44BF-BB23-E6542C96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2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5BCB-1D8D-4DD2-86F4-B7D93198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F40D2-88EF-43E1-B52E-7EFE0025F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0B097-443C-4C1D-AF7B-A070DEBE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73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DC89-8484-4F37-AA46-41C5EFBC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13FF-3C2F-4BA0-9339-8A75F4BA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CA8C2-601C-4228-B0A6-673DC32F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16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30936</TotalTime>
  <Words>0</Words>
  <Application>Microsoft Office PowerPoint</Application>
  <PresentationFormat>Widescreen</PresentationFormat>
  <Paragraphs>0</Paragraphs>
  <Slides>157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99</cp:revision>
  <dcterms:created xsi:type="dcterms:W3CDTF">2020-10-19T14:51:36Z</dcterms:created>
  <dcterms:modified xsi:type="dcterms:W3CDTF">2022-04-05T13:24:28Z</dcterms:modified>
</cp:coreProperties>
</file>